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ontserrat Light" pitchFamily="2" charset="0"/>
      <p:regular r:id="rId11"/>
      <p:italic r:id="rId12"/>
    </p:embeddedFont>
    <p:embeddedFont>
      <p:font typeface="Poppins Bold" panose="00000800000000000000" pitchFamily="2" charset="0"/>
      <p:regular r:id="rId13"/>
      <p:bold r:id="rId14"/>
    </p:embeddedFont>
    <p:embeddedFont>
      <p:font typeface="Times New Roman Bold" panose="02020803070505020304" pitchFamily="18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3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11" Type="http://schemas.openxmlformats.org/officeDocument/2006/relationships/image" Target="../media/image2.png"/><Relationship Id="rId5" Type="http://schemas.openxmlformats.org/officeDocument/2006/relationships/image" Target="../media/image11.svg"/><Relationship Id="rId1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12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11" Type="http://schemas.openxmlformats.org/officeDocument/2006/relationships/image" Target="../media/image22.jpe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3335" y="0"/>
            <a:ext cx="2761522" cy="10936627"/>
            <a:chOff x="0" y="0"/>
            <a:chExt cx="727314" cy="2880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7315" cy="2880428"/>
            </a:xfrm>
            <a:custGeom>
              <a:avLst/>
              <a:gdLst/>
              <a:ahLst/>
              <a:cxnLst/>
              <a:rect l="l" t="t" r="r" b="b"/>
              <a:pathLst>
                <a:path w="727315" h="2880428">
                  <a:moveTo>
                    <a:pt x="0" y="0"/>
                  </a:moveTo>
                  <a:lnTo>
                    <a:pt x="727315" y="0"/>
                  </a:lnTo>
                  <a:lnTo>
                    <a:pt x="727315" y="2880428"/>
                  </a:lnTo>
                  <a:lnTo>
                    <a:pt x="0" y="288042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727314" cy="2899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735482"/>
            <a:ext cx="110236" cy="2818996"/>
            <a:chOff x="0" y="0"/>
            <a:chExt cx="26312" cy="6728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6476" y="4464892"/>
            <a:ext cx="8468678" cy="886265"/>
            <a:chOff x="0" y="0"/>
            <a:chExt cx="2021355" cy="2115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1355" cy="211539"/>
            </a:xfrm>
            <a:custGeom>
              <a:avLst/>
              <a:gdLst/>
              <a:ahLst/>
              <a:cxnLst/>
              <a:rect l="l" t="t" r="r" b="b"/>
              <a:pathLst>
                <a:path w="2021355" h="211539">
                  <a:moveTo>
                    <a:pt x="16455" y="0"/>
                  </a:moveTo>
                  <a:lnTo>
                    <a:pt x="2004899" y="0"/>
                  </a:lnTo>
                  <a:cubicBezTo>
                    <a:pt x="2009263" y="0"/>
                    <a:pt x="2013449" y="1734"/>
                    <a:pt x="2016535" y="4820"/>
                  </a:cubicBezTo>
                  <a:cubicBezTo>
                    <a:pt x="2019621" y="7906"/>
                    <a:pt x="2021355" y="12091"/>
                    <a:pt x="2021355" y="16455"/>
                  </a:cubicBezTo>
                  <a:lnTo>
                    <a:pt x="2021355" y="195084"/>
                  </a:lnTo>
                  <a:cubicBezTo>
                    <a:pt x="2021355" y="199448"/>
                    <a:pt x="2019621" y="203633"/>
                    <a:pt x="2016535" y="206719"/>
                  </a:cubicBezTo>
                  <a:cubicBezTo>
                    <a:pt x="2013449" y="209805"/>
                    <a:pt x="2009263" y="211539"/>
                    <a:pt x="2004899" y="211539"/>
                  </a:cubicBezTo>
                  <a:lnTo>
                    <a:pt x="16455" y="211539"/>
                  </a:lnTo>
                  <a:cubicBezTo>
                    <a:pt x="12091" y="211539"/>
                    <a:pt x="7906" y="209805"/>
                    <a:pt x="4820" y="206719"/>
                  </a:cubicBezTo>
                  <a:cubicBezTo>
                    <a:pt x="1734" y="203633"/>
                    <a:pt x="0" y="199448"/>
                    <a:pt x="0" y="195084"/>
                  </a:cubicBezTo>
                  <a:lnTo>
                    <a:pt x="0" y="16455"/>
                  </a:lnTo>
                  <a:cubicBezTo>
                    <a:pt x="0" y="12091"/>
                    <a:pt x="1734" y="7906"/>
                    <a:pt x="4820" y="4820"/>
                  </a:cubicBezTo>
                  <a:cubicBezTo>
                    <a:pt x="7906" y="1734"/>
                    <a:pt x="12091" y="0"/>
                    <a:pt x="16455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21355" cy="249639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4939"/>
                </a:lnSpc>
              </a:pPr>
              <a:r>
                <a:rPr lang="en-US" sz="37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তরুণ প্রজন্মের মানসিক স্বাস্থ্যের অবনতি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95092" y="2021414"/>
            <a:ext cx="5738651" cy="5773221"/>
          </a:xfrm>
          <a:custGeom>
            <a:avLst/>
            <a:gdLst/>
            <a:ahLst/>
            <a:cxnLst/>
            <a:rect l="l" t="t" r="r" b="b"/>
            <a:pathLst>
              <a:path w="5738651" h="5773221">
                <a:moveTo>
                  <a:pt x="0" y="0"/>
                </a:moveTo>
                <a:lnTo>
                  <a:pt x="5738651" y="0"/>
                </a:lnTo>
                <a:lnTo>
                  <a:pt x="5738651" y="5773221"/>
                </a:lnTo>
                <a:lnTo>
                  <a:pt x="0" y="5773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96476" y="1907114"/>
            <a:ext cx="10338327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5999" b="1">
                <a:solidFill>
                  <a:srgbClr val="1C5739"/>
                </a:solidFill>
                <a:latin typeface="Poppins Bold"/>
                <a:ea typeface="Poppins Bold"/>
                <a:cs typeface="Poppins Bold"/>
                <a:sym typeface="Poppins Bold"/>
              </a:rPr>
              <a:t>Declining mental health of the younger generation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6476" y="6602192"/>
            <a:ext cx="9610606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57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“Your mental health is just as important as your physical health.”</a:t>
            </a:r>
          </a:p>
        </p:txBody>
      </p:sp>
      <p:sp>
        <p:nvSpPr>
          <p:cNvPr id="14" name="Freeform 14"/>
          <p:cNvSpPr/>
          <p:nvPr/>
        </p:nvSpPr>
        <p:spPr>
          <a:xfrm rot="-774500">
            <a:off x="650573" y="871492"/>
            <a:ext cx="11051292" cy="9365970"/>
          </a:xfrm>
          <a:custGeom>
            <a:avLst/>
            <a:gdLst/>
            <a:ahLst/>
            <a:cxnLst/>
            <a:rect l="l" t="t" r="r" b="b"/>
            <a:pathLst>
              <a:path w="11051292" h="9365970">
                <a:moveTo>
                  <a:pt x="0" y="0"/>
                </a:moveTo>
                <a:lnTo>
                  <a:pt x="11051292" y="0"/>
                </a:lnTo>
                <a:lnTo>
                  <a:pt x="11051292" y="9365970"/>
                </a:lnTo>
                <a:lnTo>
                  <a:pt x="0" y="93659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10342788" y="7461016"/>
            <a:ext cx="3166222" cy="3594568"/>
          </a:xfrm>
          <a:custGeom>
            <a:avLst/>
            <a:gdLst/>
            <a:ahLst/>
            <a:cxnLst/>
            <a:rect l="l" t="t" r="r" b="b"/>
            <a:pathLst>
              <a:path w="3166222" h="3594568">
                <a:moveTo>
                  <a:pt x="0" y="0"/>
                </a:moveTo>
                <a:lnTo>
                  <a:pt x="3166222" y="0"/>
                </a:lnTo>
                <a:lnTo>
                  <a:pt x="3166222" y="3594568"/>
                </a:lnTo>
                <a:lnTo>
                  <a:pt x="0" y="3594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051371" y="7109557"/>
            <a:ext cx="3610039" cy="4098427"/>
          </a:xfrm>
          <a:custGeom>
            <a:avLst/>
            <a:gdLst/>
            <a:ahLst/>
            <a:cxnLst/>
            <a:rect l="l" t="t" r="r" b="b"/>
            <a:pathLst>
              <a:path w="3610039" h="4098427">
                <a:moveTo>
                  <a:pt x="0" y="0"/>
                </a:moveTo>
                <a:lnTo>
                  <a:pt x="3610039" y="0"/>
                </a:lnTo>
                <a:lnTo>
                  <a:pt x="3610039" y="4098427"/>
                </a:lnTo>
                <a:lnTo>
                  <a:pt x="0" y="40984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584857" y="234635"/>
            <a:ext cx="1348885" cy="825233"/>
          </a:xfrm>
          <a:custGeom>
            <a:avLst/>
            <a:gdLst/>
            <a:ahLst/>
            <a:cxnLst/>
            <a:rect l="l" t="t" r="r" b="b"/>
            <a:pathLst>
              <a:path w="1348885" h="825233">
                <a:moveTo>
                  <a:pt x="0" y="0"/>
                </a:moveTo>
                <a:lnTo>
                  <a:pt x="1348886" y="0"/>
                </a:lnTo>
                <a:lnTo>
                  <a:pt x="1348886" y="825233"/>
                </a:lnTo>
                <a:lnTo>
                  <a:pt x="0" y="825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7E5AF52-E634-4008-825F-CD41B0586E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29"/>
    </mc:Choice>
    <mc:Fallback>
      <p:transition spd="slow" advTm="41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48678" y="982104"/>
            <a:ext cx="1000514" cy="1409172"/>
            <a:chOff x="0" y="0"/>
            <a:chExt cx="1690542" cy="2381040"/>
          </a:xfrm>
        </p:grpSpPr>
        <p:sp>
          <p:nvSpPr>
            <p:cNvPr id="3" name="Freeform 3"/>
            <p:cNvSpPr/>
            <p:nvPr/>
          </p:nvSpPr>
          <p:spPr>
            <a:xfrm>
              <a:off x="0" y="-19812"/>
              <a:ext cx="1713238" cy="2444877"/>
            </a:xfrm>
            <a:custGeom>
              <a:avLst/>
              <a:gdLst/>
              <a:ahLst/>
              <a:cxnLst/>
              <a:rect l="l" t="t" r="r" b="b"/>
              <a:pathLst>
                <a:path w="1713238" h="2444877">
                  <a:moveTo>
                    <a:pt x="1624234" y="1366393"/>
                  </a:moveTo>
                  <a:lnTo>
                    <a:pt x="460454" y="2365883"/>
                  </a:lnTo>
                  <a:cubicBezTo>
                    <a:pt x="367860" y="2444877"/>
                    <a:pt x="217728" y="2444877"/>
                    <a:pt x="124987" y="2365883"/>
                  </a:cubicBezTo>
                  <a:lnTo>
                    <a:pt x="0" y="2258441"/>
                  </a:lnTo>
                  <a:lnTo>
                    <a:pt x="1038054" y="1366393"/>
                  </a:lnTo>
                  <a:cubicBezTo>
                    <a:pt x="1130648" y="1286891"/>
                    <a:pt x="1130648" y="1157859"/>
                    <a:pt x="1038054" y="1078357"/>
                  </a:cubicBezTo>
                  <a:lnTo>
                    <a:pt x="0" y="186944"/>
                  </a:lnTo>
                  <a:lnTo>
                    <a:pt x="125135" y="79502"/>
                  </a:lnTo>
                  <a:cubicBezTo>
                    <a:pt x="217728" y="0"/>
                    <a:pt x="367860" y="0"/>
                    <a:pt x="460602" y="79502"/>
                  </a:cubicBezTo>
                  <a:lnTo>
                    <a:pt x="1624382" y="1078357"/>
                  </a:lnTo>
                  <a:cubicBezTo>
                    <a:pt x="1713238" y="1157859"/>
                    <a:pt x="1713238" y="1286891"/>
                    <a:pt x="1624382" y="1366393"/>
                  </a:cubicBezTo>
                  <a:close/>
                </a:path>
              </a:pathLst>
            </a:custGeom>
            <a:solidFill>
              <a:srgbClr val="014104">
                <a:alpha val="8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69276" y="1463405"/>
            <a:ext cx="279906" cy="446572"/>
            <a:chOff x="0" y="0"/>
            <a:chExt cx="472949" cy="754560"/>
          </a:xfrm>
        </p:grpSpPr>
        <p:sp>
          <p:nvSpPr>
            <p:cNvPr id="5" name="Freeform 5"/>
            <p:cNvSpPr/>
            <p:nvPr/>
          </p:nvSpPr>
          <p:spPr>
            <a:xfrm>
              <a:off x="0" y="-32385"/>
              <a:ext cx="513528" cy="842137"/>
            </a:xfrm>
            <a:custGeom>
              <a:avLst/>
              <a:gdLst/>
              <a:ahLst/>
              <a:cxnLst/>
              <a:rect l="l" t="t" r="r" b="b"/>
              <a:pathLst>
                <a:path w="513528" h="842137">
                  <a:moveTo>
                    <a:pt x="408092" y="246126"/>
                  </a:moveTo>
                  <a:lnTo>
                    <a:pt x="192583" y="60960"/>
                  </a:lnTo>
                  <a:cubicBezTo>
                    <a:pt x="121585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21585" y="842137"/>
                    <a:pt x="192583" y="781177"/>
                  </a:cubicBezTo>
                  <a:lnTo>
                    <a:pt x="408092" y="596138"/>
                  </a:lnTo>
                  <a:cubicBezTo>
                    <a:pt x="513528" y="499237"/>
                    <a:pt x="513528" y="342519"/>
                    <a:pt x="408092" y="246126"/>
                  </a:cubicBezTo>
                  <a:close/>
                </a:path>
              </a:pathLst>
            </a:custGeom>
            <a:solidFill>
              <a:srgbClr val="014104">
                <a:alpha val="8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248678" y="4351601"/>
            <a:ext cx="1000514" cy="1409172"/>
            <a:chOff x="0" y="0"/>
            <a:chExt cx="1690542" cy="2381040"/>
          </a:xfrm>
        </p:grpSpPr>
        <p:sp>
          <p:nvSpPr>
            <p:cNvPr id="7" name="Freeform 7"/>
            <p:cNvSpPr/>
            <p:nvPr/>
          </p:nvSpPr>
          <p:spPr>
            <a:xfrm>
              <a:off x="0" y="-19812"/>
              <a:ext cx="1713238" cy="2444877"/>
            </a:xfrm>
            <a:custGeom>
              <a:avLst/>
              <a:gdLst/>
              <a:ahLst/>
              <a:cxnLst/>
              <a:rect l="l" t="t" r="r" b="b"/>
              <a:pathLst>
                <a:path w="1713238" h="2444877">
                  <a:moveTo>
                    <a:pt x="1624234" y="1366393"/>
                  </a:moveTo>
                  <a:lnTo>
                    <a:pt x="460454" y="2365883"/>
                  </a:lnTo>
                  <a:cubicBezTo>
                    <a:pt x="367860" y="2444877"/>
                    <a:pt x="217728" y="2444877"/>
                    <a:pt x="124987" y="2365883"/>
                  </a:cubicBezTo>
                  <a:lnTo>
                    <a:pt x="0" y="2258441"/>
                  </a:lnTo>
                  <a:lnTo>
                    <a:pt x="1038054" y="1366393"/>
                  </a:lnTo>
                  <a:cubicBezTo>
                    <a:pt x="1130648" y="1286891"/>
                    <a:pt x="1130648" y="1157859"/>
                    <a:pt x="1038054" y="1078357"/>
                  </a:cubicBezTo>
                  <a:lnTo>
                    <a:pt x="0" y="186944"/>
                  </a:lnTo>
                  <a:lnTo>
                    <a:pt x="125135" y="79502"/>
                  </a:lnTo>
                  <a:cubicBezTo>
                    <a:pt x="217728" y="0"/>
                    <a:pt x="367860" y="0"/>
                    <a:pt x="460602" y="79502"/>
                  </a:cubicBezTo>
                  <a:lnTo>
                    <a:pt x="1624382" y="1078357"/>
                  </a:lnTo>
                  <a:cubicBezTo>
                    <a:pt x="1713238" y="1157859"/>
                    <a:pt x="1713238" y="1286891"/>
                    <a:pt x="1624382" y="1366393"/>
                  </a:cubicBezTo>
                  <a:close/>
                </a:path>
              </a:pathLst>
            </a:custGeom>
            <a:solidFill>
              <a:srgbClr val="014104">
                <a:alpha val="8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369276" y="4838496"/>
            <a:ext cx="279906" cy="446572"/>
            <a:chOff x="0" y="0"/>
            <a:chExt cx="472949" cy="754560"/>
          </a:xfrm>
        </p:grpSpPr>
        <p:sp>
          <p:nvSpPr>
            <p:cNvPr id="9" name="Freeform 9"/>
            <p:cNvSpPr/>
            <p:nvPr/>
          </p:nvSpPr>
          <p:spPr>
            <a:xfrm>
              <a:off x="0" y="-32385"/>
              <a:ext cx="513528" cy="842137"/>
            </a:xfrm>
            <a:custGeom>
              <a:avLst/>
              <a:gdLst/>
              <a:ahLst/>
              <a:cxnLst/>
              <a:rect l="l" t="t" r="r" b="b"/>
              <a:pathLst>
                <a:path w="513528" h="842137">
                  <a:moveTo>
                    <a:pt x="408092" y="246126"/>
                  </a:moveTo>
                  <a:lnTo>
                    <a:pt x="192583" y="60960"/>
                  </a:lnTo>
                  <a:cubicBezTo>
                    <a:pt x="121585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21585" y="842137"/>
                    <a:pt x="192583" y="781177"/>
                  </a:cubicBezTo>
                  <a:lnTo>
                    <a:pt x="408092" y="596138"/>
                  </a:lnTo>
                  <a:cubicBezTo>
                    <a:pt x="513528" y="499237"/>
                    <a:pt x="513528" y="342519"/>
                    <a:pt x="408092" y="246126"/>
                  </a:cubicBezTo>
                  <a:close/>
                </a:path>
              </a:pathLst>
            </a:custGeom>
            <a:solidFill>
              <a:srgbClr val="014104">
                <a:alpha val="8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248678" y="7888312"/>
            <a:ext cx="927001" cy="1409172"/>
            <a:chOff x="0" y="0"/>
            <a:chExt cx="1566328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589024" cy="2444877"/>
            </a:xfrm>
            <a:custGeom>
              <a:avLst/>
              <a:gdLst/>
              <a:ahLst/>
              <a:cxnLst/>
              <a:rect l="l" t="t" r="r" b="b"/>
              <a:pathLst>
                <a:path w="1589024" h="2444877">
                  <a:moveTo>
                    <a:pt x="1504892" y="1366393"/>
                  </a:moveTo>
                  <a:lnTo>
                    <a:pt x="426621" y="2365883"/>
                  </a:lnTo>
                  <a:cubicBezTo>
                    <a:pt x="340831" y="2444877"/>
                    <a:pt x="201730" y="2444877"/>
                    <a:pt x="115803" y="2365883"/>
                  </a:cubicBezTo>
                  <a:lnTo>
                    <a:pt x="0" y="2258441"/>
                  </a:lnTo>
                  <a:lnTo>
                    <a:pt x="961782" y="1366393"/>
                  </a:lnTo>
                  <a:cubicBezTo>
                    <a:pt x="1047573" y="1286891"/>
                    <a:pt x="1047573" y="1157859"/>
                    <a:pt x="961782" y="1078357"/>
                  </a:cubicBezTo>
                  <a:lnTo>
                    <a:pt x="0" y="186944"/>
                  </a:lnTo>
                  <a:lnTo>
                    <a:pt x="115940" y="79502"/>
                  </a:lnTo>
                  <a:cubicBezTo>
                    <a:pt x="201730" y="0"/>
                    <a:pt x="340831" y="0"/>
                    <a:pt x="426758" y="79502"/>
                  </a:cubicBezTo>
                  <a:lnTo>
                    <a:pt x="1505029" y="1078357"/>
                  </a:lnTo>
                  <a:cubicBezTo>
                    <a:pt x="1589024" y="1157859"/>
                    <a:pt x="1589024" y="1286891"/>
                    <a:pt x="1505029" y="1366393"/>
                  </a:cubicBezTo>
                  <a:close/>
                </a:path>
              </a:pathLst>
            </a:custGeom>
            <a:solidFill>
              <a:srgbClr val="014104">
                <a:alpha val="8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369276" y="8369612"/>
            <a:ext cx="259339" cy="446572"/>
            <a:chOff x="0" y="0"/>
            <a:chExt cx="438199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78778" cy="842137"/>
            </a:xfrm>
            <a:custGeom>
              <a:avLst/>
              <a:gdLst/>
              <a:ahLst/>
              <a:cxnLst/>
              <a:rect l="l" t="t" r="r" b="b"/>
              <a:pathLst>
                <a:path w="478778" h="842137">
                  <a:moveTo>
                    <a:pt x="378107" y="246126"/>
                  </a:moveTo>
                  <a:lnTo>
                    <a:pt x="178433" y="60960"/>
                  </a:lnTo>
                  <a:cubicBezTo>
                    <a:pt x="112651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12651" y="842137"/>
                    <a:pt x="178433" y="781177"/>
                  </a:cubicBezTo>
                  <a:lnTo>
                    <a:pt x="378107" y="596138"/>
                  </a:lnTo>
                  <a:cubicBezTo>
                    <a:pt x="478778" y="499237"/>
                    <a:pt x="478778" y="342519"/>
                    <a:pt x="378107" y="246126"/>
                  </a:cubicBezTo>
                  <a:close/>
                </a:path>
              </a:pathLst>
            </a:custGeom>
            <a:solidFill>
              <a:srgbClr val="014104">
                <a:alpha val="8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12002746" y="6114668"/>
            <a:ext cx="1000514" cy="1409172"/>
            <a:chOff x="0" y="0"/>
            <a:chExt cx="1690542" cy="2381040"/>
          </a:xfrm>
        </p:grpSpPr>
        <p:sp>
          <p:nvSpPr>
            <p:cNvPr id="15" name="Freeform 15"/>
            <p:cNvSpPr/>
            <p:nvPr/>
          </p:nvSpPr>
          <p:spPr>
            <a:xfrm>
              <a:off x="0" y="-19812"/>
              <a:ext cx="1713238" cy="2444877"/>
            </a:xfrm>
            <a:custGeom>
              <a:avLst/>
              <a:gdLst/>
              <a:ahLst/>
              <a:cxnLst/>
              <a:rect l="l" t="t" r="r" b="b"/>
              <a:pathLst>
                <a:path w="1713238" h="2444877">
                  <a:moveTo>
                    <a:pt x="1624234" y="1366393"/>
                  </a:moveTo>
                  <a:lnTo>
                    <a:pt x="460454" y="2365883"/>
                  </a:lnTo>
                  <a:cubicBezTo>
                    <a:pt x="367860" y="2444877"/>
                    <a:pt x="217728" y="2444877"/>
                    <a:pt x="124987" y="2365883"/>
                  </a:cubicBezTo>
                  <a:lnTo>
                    <a:pt x="0" y="2258441"/>
                  </a:lnTo>
                  <a:lnTo>
                    <a:pt x="1038054" y="1366393"/>
                  </a:lnTo>
                  <a:cubicBezTo>
                    <a:pt x="1130648" y="1286891"/>
                    <a:pt x="1130648" y="1157859"/>
                    <a:pt x="1038054" y="1078357"/>
                  </a:cubicBezTo>
                  <a:lnTo>
                    <a:pt x="0" y="186944"/>
                  </a:lnTo>
                  <a:lnTo>
                    <a:pt x="125135" y="79502"/>
                  </a:lnTo>
                  <a:cubicBezTo>
                    <a:pt x="217728" y="0"/>
                    <a:pt x="367860" y="0"/>
                    <a:pt x="460602" y="79502"/>
                  </a:cubicBezTo>
                  <a:lnTo>
                    <a:pt x="1624382" y="1078357"/>
                  </a:lnTo>
                  <a:cubicBezTo>
                    <a:pt x="1713238" y="1157859"/>
                    <a:pt x="1713238" y="1286891"/>
                    <a:pt x="1624382" y="1366393"/>
                  </a:cubicBezTo>
                  <a:close/>
                </a:path>
              </a:pathLst>
            </a:custGeom>
            <a:solidFill>
              <a:srgbClr val="014104">
                <a:alpha val="8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12602757" y="6590372"/>
            <a:ext cx="279906" cy="446572"/>
            <a:chOff x="0" y="0"/>
            <a:chExt cx="472949" cy="754560"/>
          </a:xfrm>
        </p:grpSpPr>
        <p:sp>
          <p:nvSpPr>
            <p:cNvPr id="17" name="Freeform 17"/>
            <p:cNvSpPr/>
            <p:nvPr/>
          </p:nvSpPr>
          <p:spPr>
            <a:xfrm>
              <a:off x="0" y="-32385"/>
              <a:ext cx="513528" cy="842137"/>
            </a:xfrm>
            <a:custGeom>
              <a:avLst/>
              <a:gdLst/>
              <a:ahLst/>
              <a:cxnLst/>
              <a:rect l="l" t="t" r="r" b="b"/>
              <a:pathLst>
                <a:path w="513528" h="842137">
                  <a:moveTo>
                    <a:pt x="408092" y="246126"/>
                  </a:moveTo>
                  <a:lnTo>
                    <a:pt x="192583" y="60960"/>
                  </a:lnTo>
                  <a:cubicBezTo>
                    <a:pt x="121585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21585" y="842137"/>
                    <a:pt x="192583" y="781177"/>
                  </a:cubicBezTo>
                  <a:lnTo>
                    <a:pt x="408092" y="596138"/>
                  </a:lnTo>
                  <a:cubicBezTo>
                    <a:pt x="513528" y="499237"/>
                    <a:pt x="513528" y="342519"/>
                    <a:pt x="408092" y="246126"/>
                  </a:cubicBezTo>
                  <a:close/>
                </a:path>
              </a:pathLst>
            </a:custGeom>
            <a:solidFill>
              <a:srgbClr val="014104">
                <a:alpha val="8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12112321" y="2547479"/>
            <a:ext cx="927001" cy="1409172"/>
            <a:chOff x="0" y="0"/>
            <a:chExt cx="1566328" cy="2381040"/>
          </a:xfrm>
        </p:grpSpPr>
        <p:sp>
          <p:nvSpPr>
            <p:cNvPr id="19" name="Freeform 19"/>
            <p:cNvSpPr/>
            <p:nvPr/>
          </p:nvSpPr>
          <p:spPr>
            <a:xfrm>
              <a:off x="0" y="-19812"/>
              <a:ext cx="1589024" cy="2444877"/>
            </a:xfrm>
            <a:custGeom>
              <a:avLst/>
              <a:gdLst/>
              <a:ahLst/>
              <a:cxnLst/>
              <a:rect l="l" t="t" r="r" b="b"/>
              <a:pathLst>
                <a:path w="1589024" h="2444877">
                  <a:moveTo>
                    <a:pt x="1504892" y="1366393"/>
                  </a:moveTo>
                  <a:lnTo>
                    <a:pt x="426621" y="2365883"/>
                  </a:lnTo>
                  <a:cubicBezTo>
                    <a:pt x="340831" y="2444877"/>
                    <a:pt x="201730" y="2444877"/>
                    <a:pt x="115803" y="2365883"/>
                  </a:cubicBezTo>
                  <a:lnTo>
                    <a:pt x="0" y="2258441"/>
                  </a:lnTo>
                  <a:lnTo>
                    <a:pt x="961782" y="1366393"/>
                  </a:lnTo>
                  <a:cubicBezTo>
                    <a:pt x="1047573" y="1286891"/>
                    <a:pt x="1047573" y="1157859"/>
                    <a:pt x="961782" y="1078357"/>
                  </a:cubicBezTo>
                  <a:lnTo>
                    <a:pt x="0" y="186944"/>
                  </a:lnTo>
                  <a:lnTo>
                    <a:pt x="115940" y="79502"/>
                  </a:lnTo>
                  <a:cubicBezTo>
                    <a:pt x="201730" y="0"/>
                    <a:pt x="340831" y="0"/>
                    <a:pt x="426758" y="79502"/>
                  </a:cubicBezTo>
                  <a:lnTo>
                    <a:pt x="1505029" y="1078357"/>
                  </a:lnTo>
                  <a:cubicBezTo>
                    <a:pt x="1589024" y="1157859"/>
                    <a:pt x="1589024" y="1286891"/>
                    <a:pt x="1505029" y="1366393"/>
                  </a:cubicBezTo>
                  <a:close/>
                </a:path>
              </a:pathLst>
            </a:custGeom>
            <a:solidFill>
              <a:srgbClr val="014104">
                <a:alpha val="8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12659384" y="3028779"/>
            <a:ext cx="259339" cy="446572"/>
            <a:chOff x="0" y="0"/>
            <a:chExt cx="438199" cy="754560"/>
          </a:xfrm>
        </p:grpSpPr>
        <p:sp>
          <p:nvSpPr>
            <p:cNvPr id="21" name="Freeform 21"/>
            <p:cNvSpPr/>
            <p:nvPr/>
          </p:nvSpPr>
          <p:spPr>
            <a:xfrm>
              <a:off x="0" y="-32385"/>
              <a:ext cx="478778" cy="842137"/>
            </a:xfrm>
            <a:custGeom>
              <a:avLst/>
              <a:gdLst/>
              <a:ahLst/>
              <a:cxnLst/>
              <a:rect l="l" t="t" r="r" b="b"/>
              <a:pathLst>
                <a:path w="478778" h="842137">
                  <a:moveTo>
                    <a:pt x="378107" y="246126"/>
                  </a:moveTo>
                  <a:lnTo>
                    <a:pt x="178433" y="60960"/>
                  </a:lnTo>
                  <a:cubicBezTo>
                    <a:pt x="112651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12651" y="842137"/>
                    <a:pt x="178433" y="781177"/>
                  </a:cubicBezTo>
                  <a:lnTo>
                    <a:pt x="378107" y="596138"/>
                  </a:lnTo>
                  <a:cubicBezTo>
                    <a:pt x="478778" y="499237"/>
                    <a:pt x="478778" y="342519"/>
                    <a:pt x="378107" y="246126"/>
                  </a:cubicBezTo>
                  <a:close/>
                </a:path>
              </a:pathLst>
            </a:custGeom>
            <a:solidFill>
              <a:srgbClr val="014104">
                <a:alpha val="89804"/>
              </a:srgbClr>
            </a:solidFill>
          </p:spPr>
        </p:sp>
      </p:grpSp>
      <p:sp>
        <p:nvSpPr>
          <p:cNvPr id="22" name="Freeform 22"/>
          <p:cNvSpPr/>
          <p:nvPr/>
        </p:nvSpPr>
        <p:spPr>
          <a:xfrm rot="9355553">
            <a:off x="545763" y="4829717"/>
            <a:ext cx="5224795" cy="4428013"/>
          </a:xfrm>
          <a:custGeom>
            <a:avLst/>
            <a:gdLst/>
            <a:ahLst/>
            <a:cxnLst/>
            <a:rect l="l" t="t" r="r" b="b"/>
            <a:pathLst>
              <a:path w="5224795" h="4428013">
                <a:moveTo>
                  <a:pt x="0" y="0"/>
                </a:moveTo>
                <a:lnTo>
                  <a:pt x="5224794" y="0"/>
                </a:lnTo>
                <a:lnTo>
                  <a:pt x="5224794" y="4428014"/>
                </a:lnTo>
                <a:lnTo>
                  <a:pt x="0" y="4428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598904">
            <a:off x="13163037" y="1511152"/>
            <a:ext cx="4819673" cy="4084673"/>
          </a:xfrm>
          <a:custGeom>
            <a:avLst/>
            <a:gdLst/>
            <a:ahLst/>
            <a:cxnLst/>
            <a:rect l="l" t="t" r="r" b="b"/>
            <a:pathLst>
              <a:path w="4819673" h="4084673">
                <a:moveTo>
                  <a:pt x="0" y="0"/>
                </a:moveTo>
                <a:lnTo>
                  <a:pt x="4819674" y="0"/>
                </a:lnTo>
                <a:lnTo>
                  <a:pt x="4819674" y="4084673"/>
                </a:lnTo>
                <a:lnTo>
                  <a:pt x="0" y="4084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6722280" y="8605364"/>
            <a:ext cx="2195797" cy="219579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10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470609" y="-509106"/>
            <a:ext cx="2195797" cy="219579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410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6584857" y="234635"/>
            <a:ext cx="1348885" cy="825233"/>
          </a:xfrm>
          <a:custGeom>
            <a:avLst/>
            <a:gdLst/>
            <a:ahLst/>
            <a:cxnLst/>
            <a:rect l="l" t="t" r="r" b="b"/>
            <a:pathLst>
              <a:path w="1348885" h="825233">
                <a:moveTo>
                  <a:pt x="0" y="0"/>
                </a:moveTo>
                <a:lnTo>
                  <a:pt x="1348886" y="0"/>
                </a:lnTo>
                <a:lnTo>
                  <a:pt x="1348886" y="825233"/>
                </a:lnTo>
                <a:lnTo>
                  <a:pt x="0" y="825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99348" y="456247"/>
            <a:ext cx="3277781" cy="3945248"/>
          </a:xfrm>
          <a:custGeom>
            <a:avLst/>
            <a:gdLst/>
            <a:ahLst/>
            <a:cxnLst/>
            <a:rect l="l" t="t" r="r" b="b"/>
            <a:pathLst>
              <a:path w="3277781" h="3945248">
                <a:moveTo>
                  <a:pt x="0" y="0"/>
                </a:moveTo>
                <a:lnTo>
                  <a:pt x="3277780" y="0"/>
                </a:lnTo>
                <a:lnTo>
                  <a:pt x="3277780" y="3945248"/>
                </a:lnTo>
                <a:lnTo>
                  <a:pt x="0" y="3945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r="-98989" b="-1636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993861" y="5915688"/>
            <a:ext cx="3341081" cy="3945248"/>
          </a:xfrm>
          <a:custGeom>
            <a:avLst/>
            <a:gdLst/>
            <a:ahLst/>
            <a:cxnLst/>
            <a:rect l="l" t="t" r="r" b="b"/>
            <a:pathLst>
              <a:path w="3341081" h="3945248">
                <a:moveTo>
                  <a:pt x="0" y="0"/>
                </a:moveTo>
                <a:lnTo>
                  <a:pt x="3341080" y="0"/>
                </a:lnTo>
                <a:lnTo>
                  <a:pt x="3341080" y="3945248"/>
                </a:lnTo>
                <a:lnTo>
                  <a:pt x="0" y="3945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-92075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8338603" y="6504647"/>
            <a:ext cx="3367207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Connection to Success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618939" y="1371032"/>
            <a:ext cx="3832635" cy="526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r>
              <a:rPr lang="en-US" sz="2799" b="1" spc="274" dirty="0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Own Experience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618939" y="4752771"/>
            <a:ext cx="3439328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Growing Awareness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18939" y="8308819"/>
            <a:ext cx="3439329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Potential for Change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40362" y="2967986"/>
            <a:ext cx="3501509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Relevance &amp; Timeliness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C3E35B0A-8655-4AC1-8CD5-717DDC3FA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5529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90466" y="7579306"/>
            <a:ext cx="4191013" cy="4191013"/>
          </a:xfrm>
          <a:custGeom>
            <a:avLst/>
            <a:gdLst/>
            <a:ahLst/>
            <a:cxnLst/>
            <a:rect l="l" t="t" r="r" b="b"/>
            <a:pathLst>
              <a:path w="4191013" h="4191013">
                <a:moveTo>
                  <a:pt x="0" y="0"/>
                </a:moveTo>
                <a:lnTo>
                  <a:pt x="4191013" y="0"/>
                </a:lnTo>
                <a:lnTo>
                  <a:pt x="4191013" y="4191012"/>
                </a:lnTo>
                <a:lnTo>
                  <a:pt x="0" y="4191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839000" y="15579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262642" y="-3716490"/>
            <a:ext cx="4977073" cy="6498708"/>
            <a:chOff x="0" y="0"/>
            <a:chExt cx="597652" cy="7803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652" cy="780372"/>
            </a:xfrm>
            <a:custGeom>
              <a:avLst/>
              <a:gdLst/>
              <a:ahLst/>
              <a:cxnLst/>
              <a:rect l="l" t="t" r="r" b="b"/>
              <a:pathLst>
                <a:path w="597652" h="780372">
                  <a:moveTo>
                    <a:pt x="298826" y="0"/>
                  </a:moveTo>
                  <a:cubicBezTo>
                    <a:pt x="133789" y="0"/>
                    <a:pt x="0" y="174692"/>
                    <a:pt x="0" y="390186"/>
                  </a:cubicBezTo>
                  <a:cubicBezTo>
                    <a:pt x="0" y="605680"/>
                    <a:pt x="133789" y="780372"/>
                    <a:pt x="298826" y="780372"/>
                  </a:cubicBezTo>
                  <a:cubicBezTo>
                    <a:pt x="463863" y="780372"/>
                    <a:pt x="597652" y="605680"/>
                    <a:pt x="597652" y="390186"/>
                  </a:cubicBezTo>
                  <a:cubicBezTo>
                    <a:pt x="597652" y="174692"/>
                    <a:pt x="463863" y="0"/>
                    <a:pt x="298826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56030" y="54110"/>
              <a:ext cx="485593" cy="653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922665" y="406725"/>
            <a:ext cx="1679551" cy="2154575"/>
          </a:xfrm>
          <a:custGeom>
            <a:avLst/>
            <a:gdLst/>
            <a:ahLst/>
            <a:cxnLst/>
            <a:rect l="l" t="t" r="r" b="b"/>
            <a:pathLst>
              <a:path w="1679551" h="2154575">
                <a:moveTo>
                  <a:pt x="0" y="0"/>
                </a:moveTo>
                <a:lnTo>
                  <a:pt x="1679550" y="0"/>
                </a:lnTo>
                <a:lnTo>
                  <a:pt x="1679550" y="2154575"/>
                </a:lnTo>
                <a:lnTo>
                  <a:pt x="0" y="2154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392171" y="2190164"/>
            <a:ext cx="1600498" cy="2154575"/>
          </a:xfrm>
          <a:custGeom>
            <a:avLst/>
            <a:gdLst/>
            <a:ahLst/>
            <a:cxnLst/>
            <a:rect l="l" t="t" r="r" b="b"/>
            <a:pathLst>
              <a:path w="1600498" h="2154575">
                <a:moveTo>
                  <a:pt x="0" y="0"/>
                </a:moveTo>
                <a:lnTo>
                  <a:pt x="1600498" y="0"/>
                </a:lnTo>
                <a:lnTo>
                  <a:pt x="1600498" y="2154575"/>
                </a:lnTo>
                <a:lnTo>
                  <a:pt x="0" y="21545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299" r="-1631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64962" y="2267601"/>
            <a:ext cx="1987570" cy="1987570"/>
          </a:xfrm>
          <a:custGeom>
            <a:avLst/>
            <a:gdLst/>
            <a:ahLst/>
            <a:cxnLst/>
            <a:rect l="l" t="t" r="r" b="b"/>
            <a:pathLst>
              <a:path w="1987570" h="1987570">
                <a:moveTo>
                  <a:pt x="0" y="0"/>
                </a:moveTo>
                <a:lnTo>
                  <a:pt x="1987569" y="0"/>
                </a:lnTo>
                <a:lnTo>
                  <a:pt x="1987569" y="1987569"/>
                </a:lnTo>
                <a:lnTo>
                  <a:pt x="0" y="19875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214929" y="6025133"/>
            <a:ext cx="1704179" cy="2254297"/>
          </a:xfrm>
          <a:custGeom>
            <a:avLst/>
            <a:gdLst/>
            <a:ahLst/>
            <a:cxnLst/>
            <a:rect l="l" t="t" r="r" b="b"/>
            <a:pathLst>
              <a:path w="1704179" h="2254297">
                <a:moveTo>
                  <a:pt x="0" y="0"/>
                </a:moveTo>
                <a:lnTo>
                  <a:pt x="1704179" y="0"/>
                </a:lnTo>
                <a:lnTo>
                  <a:pt x="1704179" y="2254297"/>
                </a:lnTo>
                <a:lnTo>
                  <a:pt x="0" y="22542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846" r="-1643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274669" y="6025133"/>
            <a:ext cx="2472382" cy="2254297"/>
          </a:xfrm>
          <a:custGeom>
            <a:avLst/>
            <a:gdLst/>
            <a:ahLst/>
            <a:cxnLst/>
            <a:rect l="l" t="t" r="r" b="b"/>
            <a:pathLst>
              <a:path w="2472382" h="2254297">
                <a:moveTo>
                  <a:pt x="0" y="0"/>
                </a:moveTo>
                <a:lnTo>
                  <a:pt x="2472381" y="0"/>
                </a:lnTo>
                <a:lnTo>
                  <a:pt x="2472381" y="2254297"/>
                </a:lnTo>
                <a:lnTo>
                  <a:pt x="0" y="2254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731" t="-26944" r="-17442" b="-2349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791249" y="4636135"/>
            <a:ext cx="4468051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Increased Academic Pressure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52655" y="8750935"/>
            <a:ext cx="5228727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Social Media and Cyberbullying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9678" y="8750935"/>
            <a:ext cx="5035667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Uncertainty About the Future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09875" y="2852696"/>
            <a:ext cx="3024952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Family Issues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1403" y="4546567"/>
            <a:ext cx="5199531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Body Image and Perfectionism</a:t>
            </a:r>
          </a:p>
        </p:txBody>
      </p:sp>
      <p:sp>
        <p:nvSpPr>
          <p:cNvPr id="20" name="Freeform 20"/>
          <p:cNvSpPr/>
          <p:nvPr/>
        </p:nvSpPr>
        <p:spPr>
          <a:xfrm rot="10105027">
            <a:off x="2202003" y="-931073"/>
            <a:ext cx="14173512" cy="12012051"/>
          </a:xfrm>
          <a:custGeom>
            <a:avLst/>
            <a:gdLst/>
            <a:ahLst/>
            <a:cxnLst/>
            <a:rect l="l" t="t" r="r" b="b"/>
            <a:pathLst>
              <a:path w="14173512" h="12012051">
                <a:moveTo>
                  <a:pt x="0" y="0"/>
                </a:moveTo>
                <a:lnTo>
                  <a:pt x="14173512" y="0"/>
                </a:lnTo>
                <a:lnTo>
                  <a:pt x="14173512" y="12012051"/>
                </a:lnTo>
                <a:lnTo>
                  <a:pt x="0" y="120120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267664" y="4374188"/>
            <a:ext cx="3584710" cy="168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599" b="1" dirty="0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REASONS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584857" y="234635"/>
            <a:ext cx="1348885" cy="825233"/>
          </a:xfrm>
          <a:custGeom>
            <a:avLst/>
            <a:gdLst/>
            <a:ahLst/>
            <a:cxnLst/>
            <a:rect l="l" t="t" r="r" b="b"/>
            <a:pathLst>
              <a:path w="1348885" h="825233">
                <a:moveTo>
                  <a:pt x="0" y="0"/>
                </a:moveTo>
                <a:lnTo>
                  <a:pt x="1348886" y="0"/>
                </a:lnTo>
                <a:lnTo>
                  <a:pt x="1348886" y="825233"/>
                </a:lnTo>
                <a:lnTo>
                  <a:pt x="0" y="825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D22EF18-81A4-471E-AE86-BF84C6FE3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2701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567128" y="-5200704"/>
            <a:ext cx="11272690" cy="19871729"/>
          </a:xfrm>
          <a:custGeom>
            <a:avLst/>
            <a:gdLst/>
            <a:ahLst/>
            <a:cxnLst/>
            <a:rect l="l" t="t" r="r" b="b"/>
            <a:pathLst>
              <a:path w="11272690" h="19871729">
                <a:moveTo>
                  <a:pt x="0" y="0"/>
                </a:moveTo>
                <a:lnTo>
                  <a:pt x="11272690" y="0"/>
                </a:lnTo>
                <a:lnTo>
                  <a:pt x="11272690" y="19871730"/>
                </a:lnTo>
                <a:lnTo>
                  <a:pt x="0" y="19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4046757" y="4287539"/>
            <a:ext cx="6091201" cy="6915255"/>
          </a:xfrm>
          <a:custGeom>
            <a:avLst/>
            <a:gdLst/>
            <a:ahLst/>
            <a:cxnLst/>
            <a:rect l="l" t="t" r="r" b="b"/>
            <a:pathLst>
              <a:path w="6091201" h="6915255">
                <a:moveTo>
                  <a:pt x="0" y="0"/>
                </a:moveTo>
                <a:lnTo>
                  <a:pt x="6091201" y="0"/>
                </a:lnTo>
                <a:lnTo>
                  <a:pt x="6091201" y="6915255"/>
                </a:lnTo>
                <a:lnTo>
                  <a:pt x="0" y="6915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08358" y="6664074"/>
            <a:ext cx="5847641" cy="5188452"/>
          </a:xfrm>
          <a:custGeom>
            <a:avLst/>
            <a:gdLst/>
            <a:ahLst/>
            <a:cxnLst/>
            <a:rect l="l" t="t" r="r" b="b"/>
            <a:pathLst>
              <a:path w="5847641" h="5188452">
                <a:moveTo>
                  <a:pt x="0" y="0"/>
                </a:moveTo>
                <a:lnTo>
                  <a:pt x="5847640" y="0"/>
                </a:lnTo>
                <a:lnTo>
                  <a:pt x="5847640" y="5188452"/>
                </a:lnTo>
                <a:lnTo>
                  <a:pt x="0" y="51884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9825" y="1499547"/>
            <a:ext cx="7634715" cy="5616342"/>
          </a:xfrm>
          <a:custGeom>
            <a:avLst/>
            <a:gdLst/>
            <a:ahLst/>
            <a:cxnLst/>
            <a:rect l="l" t="t" r="r" b="b"/>
            <a:pathLst>
              <a:path w="7634715" h="5616342">
                <a:moveTo>
                  <a:pt x="0" y="0"/>
                </a:moveTo>
                <a:lnTo>
                  <a:pt x="7634714" y="0"/>
                </a:lnTo>
                <a:lnTo>
                  <a:pt x="7634714" y="5616342"/>
                </a:lnTo>
                <a:lnTo>
                  <a:pt x="0" y="56163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758" t="-2058" r="-10606" b="-727"/>
            </a:stretch>
          </a:blipFill>
          <a:ln w="95250" cap="sq">
            <a:solidFill>
              <a:srgbClr val="014104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2700000">
            <a:off x="12262545" y="-1143921"/>
            <a:ext cx="5161769" cy="5860084"/>
          </a:xfrm>
          <a:custGeom>
            <a:avLst/>
            <a:gdLst/>
            <a:ahLst/>
            <a:cxnLst/>
            <a:rect l="l" t="t" r="r" b="b"/>
            <a:pathLst>
              <a:path w="5161769" h="5860084">
                <a:moveTo>
                  <a:pt x="0" y="0"/>
                </a:moveTo>
                <a:lnTo>
                  <a:pt x="5161769" y="0"/>
                </a:lnTo>
                <a:lnTo>
                  <a:pt x="5161769" y="5860084"/>
                </a:lnTo>
                <a:lnTo>
                  <a:pt x="0" y="58600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90574" y="1529175"/>
            <a:ext cx="6927601" cy="5557085"/>
          </a:xfrm>
          <a:custGeom>
            <a:avLst/>
            <a:gdLst/>
            <a:ahLst/>
            <a:cxnLst/>
            <a:rect l="l" t="t" r="r" b="b"/>
            <a:pathLst>
              <a:path w="6927601" h="5557085">
                <a:moveTo>
                  <a:pt x="0" y="0"/>
                </a:moveTo>
                <a:lnTo>
                  <a:pt x="6927601" y="0"/>
                </a:lnTo>
                <a:lnTo>
                  <a:pt x="6927601" y="5557085"/>
                </a:lnTo>
                <a:lnTo>
                  <a:pt x="0" y="5557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32" t="-26657" b="-640"/>
            </a:stretch>
          </a:blipFill>
          <a:ln w="95250" cap="sq">
            <a:solidFill>
              <a:srgbClr val="014104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2311215" y="7448622"/>
            <a:ext cx="595193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Mental Health awareness month ribbons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0497" y="7448622"/>
            <a:ext cx="6173867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How to improve mental Health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584857" y="234635"/>
            <a:ext cx="1348885" cy="825233"/>
          </a:xfrm>
          <a:custGeom>
            <a:avLst/>
            <a:gdLst/>
            <a:ahLst/>
            <a:cxnLst/>
            <a:rect l="l" t="t" r="r" b="b"/>
            <a:pathLst>
              <a:path w="1348885" h="825233">
                <a:moveTo>
                  <a:pt x="0" y="0"/>
                </a:moveTo>
                <a:lnTo>
                  <a:pt x="1348886" y="0"/>
                </a:lnTo>
                <a:lnTo>
                  <a:pt x="1348886" y="825233"/>
                </a:lnTo>
                <a:lnTo>
                  <a:pt x="0" y="8252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C4D82BB-5333-4424-98FC-D3B5C8675A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1890">
        <p159:morph option="byObject"/>
      </p:transition>
    </mc:Choice>
    <mc:Fallback>
      <p:transition spd="slow" advTm="318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826432">
            <a:off x="-16302783" y="-2914749"/>
            <a:ext cx="18635249" cy="12831921"/>
            <a:chOff x="0" y="0"/>
            <a:chExt cx="4908049" cy="33796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8049" cy="3379601"/>
            </a:xfrm>
            <a:custGeom>
              <a:avLst/>
              <a:gdLst/>
              <a:ahLst/>
              <a:cxnLst/>
              <a:rect l="l" t="t" r="r" b="b"/>
              <a:pathLst>
                <a:path w="4908049" h="3379601">
                  <a:moveTo>
                    <a:pt x="0" y="0"/>
                  </a:moveTo>
                  <a:lnTo>
                    <a:pt x="4908049" y="0"/>
                  </a:lnTo>
                  <a:lnTo>
                    <a:pt x="4908049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908049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9974736">
            <a:off x="2405431" y="-464436"/>
            <a:ext cx="226543" cy="11237387"/>
            <a:chOff x="0" y="0"/>
            <a:chExt cx="59666" cy="29596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666" cy="2959641"/>
            </a:xfrm>
            <a:custGeom>
              <a:avLst/>
              <a:gdLst/>
              <a:ahLst/>
              <a:cxnLst/>
              <a:rect l="l" t="t" r="r" b="b"/>
              <a:pathLst>
                <a:path w="59666" h="2959641">
                  <a:moveTo>
                    <a:pt x="0" y="0"/>
                  </a:moveTo>
                  <a:lnTo>
                    <a:pt x="59666" y="0"/>
                  </a:lnTo>
                  <a:lnTo>
                    <a:pt x="59666" y="2959641"/>
                  </a:lnTo>
                  <a:lnTo>
                    <a:pt x="0" y="2959641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9666" cy="2978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801903" y="3997337"/>
            <a:ext cx="5594962" cy="5260963"/>
          </a:xfrm>
          <a:custGeom>
            <a:avLst/>
            <a:gdLst/>
            <a:ahLst/>
            <a:cxnLst/>
            <a:rect l="l" t="t" r="r" b="b"/>
            <a:pathLst>
              <a:path w="5594962" h="5260963">
                <a:moveTo>
                  <a:pt x="0" y="0"/>
                </a:moveTo>
                <a:lnTo>
                  <a:pt x="5594962" y="0"/>
                </a:lnTo>
                <a:lnTo>
                  <a:pt x="5594962" y="5260963"/>
                </a:lnTo>
                <a:lnTo>
                  <a:pt x="0" y="5260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296" r="-2065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49019" y="2079446"/>
            <a:ext cx="8700731" cy="142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“Taking care of your mental health is an act of self-love.”</a:t>
            </a:r>
          </a:p>
          <a:p>
            <a:pPr algn="ctr">
              <a:lnSpc>
                <a:spcPts val="3639"/>
              </a:lnSpc>
            </a:pPr>
            <a:endParaRPr lang="en-US" sz="2799" b="1">
              <a:solidFill>
                <a:srgbClr val="397D5A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397D5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“There is no shame in seeking help for your mental health.”</a:t>
            </a:r>
          </a:p>
        </p:txBody>
      </p:sp>
      <p:sp>
        <p:nvSpPr>
          <p:cNvPr id="11" name="Freeform 11"/>
          <p:cNvSpPr/>
          <p:nvPr/>
        </p:nvSpPr>
        <p:spPr>
          <a:xfrm rot="10105027">
            <a:off x="3004265" y="-993486"/>
            <a:ext cx="15374742" cy="13030094"/>
          </a:xfrm>
          <a:custGeom>
            <a:avLst/>
            <a:gdLst/>
            <a:ahLst/>
            <a:cxnLst/>
            <a:rect l="l" t="t" r="r" b="b"/>
            <a:pathLst>
              <a:path w="15374742" h="13030094">
                <a:moveTo>
                  <a:pt x="0" y="0"/>
                </a:moveTo>
                <a:lnTo>
                  <a:pt x="15374742" y="0"/>
                </a:lnTo>
                <a:lnTo>
                  <a:pt x="15374742" y="13030094"/>
                </a:lnTo>
                <a:lnTo>
                  <a:pt x="0" y="13030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826878" y="4438825"/>
            <a:ext cx="5461122" cy="6199935"/>
          </a:xfrm>
          <a:custGeom>
            <a:avLst/>
            <a:gdLst/>
            <a:ahLst/>
            <a:cxnLst/>
            <a:rect l="l" t="t" r="r" b="b"/>
            <a:pathLst>
              <a:path w="5461122" h="6199935">
                <a:moveTo>
                  <a:pt x="0" y="0"/>
                </a:moveTo>
                <a:lnTo>
                  <a:pt x="5461122" y="0"/>
                </a:lnTo>
                <a:lnTo>
                  <a:pt x="5461122" y="6199935"/>
                </a:lnTo>
                <a:lnTo>
                  <a:pt x="0" y="6199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84857" y="234635"/>
            <a:ext cx="1348885" cy="825233"/>
          </a:xfrm>
          <a:custGeom>
            <a:avLst/>
            <a:gdLst/>
            <a:ahLst/>
            <a:cxnLst/>
            <a:rect l="l" t="t" r="r" b="b"/>
            <a:pathLst>
              <a:path w="1348885" h="825233">
                <a:moveTo>
                  <a:pt x="0" y="0"/>
                </a:moveTo>
                <a:lnTo>
                  <a:pt x="1348886" y="0"/>
                </a:lnTo>
                <a:lnTo>
                  <a:pt x="1348886" y="825233"/>
                </a:lnTo>
                <a:lnTo>
                  <a:pt x="0" y="825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4D328D5-FB6F-419A-B1BA-B21114117E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84">
        <p14:prism isContent="1"/>
      </p:transition>
    </mc:Choice>
    <mc:Fallback>
      <p:transition spd="slow" advTm="218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92</Words>
  <Application>Microsoft Office PowerPoint</Application>
  <PresentationFormat>Custom</PresentationFormat>
  <Paragraphs>19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Montserrat Light</vt:lpstr>
      <vt:lpstr>Times New Roman Bold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Declining mental health of the younger generation</dc:title>
  <dc:creator>HP</dc:creator>
  <cp:lastModifiedBy>HP</cp:lastModifiedBy>
  <cp:revision>7</cp:revision>
  <dcterms:created xsi:type="dcterms:W3CDTF">2006-08-16T00:00:00Z</dcterms:created>
  <dcterms:modified xsi:type="dcterms:W3CDTF">2024-12-19T12:50:04Z</dcterms:modified>
  <dc:identifier>DAGY3kV_m9A</dc:identifier>
</cp:coreProperties>
</file>